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sldIdLst>
    <p:sldId id="256" r:id="rId2"/>
    <p:sldId id="270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58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687D7D51-4720-4040-8C41-2D3D138E4F84}" type="datetimeFigureOut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B5C6FE2-E253-BE46-85FF-3E3012915EC2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672684" y="2948359"/>
            <a:ext cx="8411959" cy="1612607"/>
          </a:xfrm>
        </p:spPr>
        <p:txBody>
          <a:bodyPr/>
          <a:lstStyle/>
          <a:p>
            <a:r>
              <a:rPr lang="en-US" dirty="0" smtClean="0"/>
              <a:t>Welcome Soon-to-be </a:t>
            </a:r>
            <a:br>
              <a:rPr lang="en-US" dirty="0" smtClean="0"/>
            </a:b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Graders!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205413" y="4727092"/>
            <a:ext cx="6809426" cy="914400"/>
          </a:xfrm>
        </p:spPr>
        <p:txBody>
          <a:bodyPr/>
          <a:lstStyle/>
          <a:p>
            <a:r>
              <a:rPr lang="en-US" dirty="0" smtClean="0"/>
              <a:t>You are going to love being a Wylie Voyager!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38" y="1371600"/>
            <a:ext cx="8061711" cy="1224356"/>
          </a:xfrm>
        </p:spPr>
        <p:txBody>
          <a:bodyPr/>
          <a:lstStyle/>
          <a:p>
            <a:pPr algn="ctr"/>
            <a:r>
              <a:rPr lang="en-US" dirty="0" smtClean="0"/>
              <a:t>Students lead our morning announcements.</a:t>
            </a:r>
            <a:endParaRPr lang="en-US" dirty="0"/>
          </a:p>
        </p:txBody>
      </p:sp>
      <p:pic>
        <p:nvPicPr>
          <p:cNvPr id="4" name="Content Placeholder 3" descr="Wylie pledge 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53" r="-27053"/>
          <a:stretch>
            <a:fillRect/>
          </a:stretch>
        </p:blipFill>
        <p:spPr>
          <a:xfrm>
            <a:off x="-2453311" y="2958211"/>
            <a:ext cx="14231314" cy="4811937"/>
          </a:xfrm>
        </p:spPr>
      </p:pic>
    </p:spTree>
    <p:extLst>
      <p:ext uri="{BB962C8B-B14F-4D97-AF65-F5344CB8AC3E}">
        <p14:creationId xmlns:p14="http://schemas.microsoft.com/office/powerpoint/2010/main" val="375284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Anti-Bullying Club (ABC) helps keep Wylie safe.</a:t>
            </a:r>
            <a:endParaRPr lang="en-US" dirty="0"/>
          </a:p>
        </p:txBody>
      </p:sp>
      <p:pic>
        <p:nvPicPr>
          <p:cNvPr id="6" name="Content Placeholder 5" descr="DSC_00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b="16971"/>
          <a:stretch>
            <a:fillRect/>
          </a:stretch>
        </p:blipFill>
        <p:spPr>
          <a:xfrm>
            <a:off x="0" y="3012142"/>
            <a:ext cx="8757999" cy="3845858"/>
          </a:xfrm>
        </p:spPr>
      </p:pic>
    </p:spTree>
    <p:extLst>
      <p:ext uri="{BB962C8B-B14F-4D97-AF65-F5344CB8AC3E}">
        <p14:creationId xmlns:p14="http://schemas.microsoft.com/office/powerpoint/2010/main" val="396434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5" y="1371600"/>
            <a:ext cx="8962585" cy="1447800"/>
          </a:xfrm>
        </p:spPr>
        <p:txBody>
          <a:bodyPr/>
          <a:lstStyle/>
          <a:p>
            <a:pPr algn="ctr"/>
            <a:r>
              <a:rPr lang="en-US" dirty="0" smtClean="0"/>
              <a:t>We have fascinating field trips!</a:t>
            </a:r>
            <a:endParaRPr lang="en-US" dirty="0"/>
          </a:p>
        </p:txBody>
      </p:sp>
      <p:pic>
        <p:nvPicPr>
          <p:cNvPr id="4" name="Content Placeholder 3" descr="IMG_20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20598"/>
          <a:stretch>
            <a:fillRect/>
          </a:stretch>
        </p:blipFill>
        <p:spPr>
          <a:xfrm>
            <a:off x="308094" y="3011487"/>
            <a:ext cx="8431212" cy="3703073"/>
          </a:xfrm>
        </p:spPr>
      </p:pic>
    </p:spTree>
    <p:extLst>
      <p:ext uri="{BB962C8B-B14F-4D97-AF65-F5344CB8AC3E}">
        <p14:creationId xmlns:p14="http://schemas.microsoft.com/office/powerpoint/2010/main" val="373669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66" y="1371600"/>
            <a:ext cx="8624176" cy="1447800"/>
          </a:xfrm>
        </p:spPr>
        <p:txBody>
          <a:bodyPr/>
          <a:lstStyle/>
          <a:p>
            <a:pPr algn="ctr"/>
            <a:r>
              <a:rPr lang="en-US" dirty="0" smtClean="0"/>
              <a:t>Wylie </a:t>
            </a:r>
            <a:r>
              <a:rPr lang="en-US" dirty="0" err="1" smtClean="0"/>
              <a:t>Warnival</a:t>
            </a:r>
            <a:r>
              <a:rPr lang="en-US" dirty="0" smtClean="0"/>
              <a:t> is tons of fun!</a:t>
            </a:r>
            <a:endParaRPr lang="en-US" dirty="0"/>
          </a:p>
        </p:txBody>
      </p:sp>
      <p:pic>
        <p:nvPicPr>
          <p:cNvPr id="10" name="Content Placeholder 9" descr="DSC_0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92" r="-25692"/>
          <a:stretch>
            <a:fillRect/>
          </a:stretch>
        </p:blipFill>
        <p:spPr>
          <a:xfrm>
            <a:off x="-333835" y="2819400"/>
            <a:ext cx="9278977" cy="4075420"/>
          </a:xfrm>
        </p:spPr>
      </p:pic>
    </p:spTree>
    <p:extLst>
      <p:ext uri="{BB962C8B-B14F-4D97-AF65-F5344CB8AC3E}">
        <p14:creationId xmlns:p14="http://schemas.microsoft.com/office/powerpoint/2010/main" val="390344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10" y="1371600"/>
            <a:ext cx="8652087" cy="1447800"/>
          </a:xfrm>
        </p:spPr>
        <p:txBody>
          <a:bodyPr/>
          <a:lstStyle/>
          <a:p>
            <a:pPr algn="ctr"/>
            <a:r>
              <a:rPr lang="en-US" dirty="0" smtClean="0"/>
              <a:t>YOU!  </a:t>
            </a:r>
            <a:br>
              <a:rPr lang="en-US" dirty="0" smtClean="0"/>
            </a:br>
            <a:r>
              <a:rPr lang="en-US" sz="4000" dirty="0" smtClean="0"/>
              <a:t>You will make Wylie even better!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1528" r="-101528"/>
          <a:stretch>
            <a:fillRect/>
          </a:stretch>
        </p:blipFill>
        <p:spPr>
          <a:xfrm>
            <a:off x="98769" y="2819400"/>
            <a:ext cx="9237112" cy="4056249"/>
          </a:xfrm>
        </p:spPr>
      </p:pic>
    </p:spTree>
    <p:extLst>
      <p:ext uri="{BB962C8B-B14F-4D97-AF65-F5344CB8AC3E}">
        <p14:creationId xmlns:p14="http://schemas.microsoft.com/office/powerpoint/2010/main" val="226848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74218" cy="1447800"/>
          </a:xfrm>
        </p:spPr>
        <p:txBody>
          <a:bodyPr/>
          <a:lstStyle/>
          <a:p>
            <a:pPr algn="ctr"/>
            <a:r>
              <a:rPr lang="en-US" dirty="0" smtClean="0"/>
              <a:t>We believe you are going to have a …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8712" b="1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720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69" y="1371600"/>
            <a:ext cx="8669531" cy="1447800"/>
          </a:xfrm>
        </p:spPr>
        <p:txBody>
          <a:bodyPr/>
          <a:lstStyle/>
          <a:p>
            <a:pPr algn="ctr"/>
            <a:r>
              <a:rPr lang="en-US" dirty="0" smtClean="0"/>
              <a:t>We believe you will love Wylie!</a:t>
            </a:r>
            <a:endParaRPr lang="en-US" dirty="0"/>
          </a:p>
        </p:txBody>
      </p:sp>
      <p:pic>
        <p:nvPicPr>
          <p:cNvPr id="4" name="Content Placeholder 3" descr="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46" r="-35046"/>
          <a:stretch>
            <a:fillRect/>
          </a:stretch>
        </p:blipFill>
        <p:spPr>
          <a:xfrm>
            <a:off x="-135418" y="2819400"/>
            <a:ext cx="9763138" cy="4287240"/>
          </a:xfrm>
        </p:spPr>
      </p:pic>
    </p:spTree>
    <p:extLst>
      <p:ext uri="{BB962C8B-B14F-4D97-AF65-F5344CB8AC3E}">
        <p14:creationId xmlns:p14="http://schemas.microsoft.com/office/powerpoint/2010/main" val="145014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8" cy="3098678"/>
          </a:xfrm>
        </p:spPr>
        <p:txBody>
          <a:bodyPr/>
          <a:lstStyle/>
          <a:p>
            <a:pPr algn="ctr"/>
            <a:r>
              <a:rPr lang="en-US" dirty="0" smtClean="0"/>
              <a:t>10 Great Things about…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 descr="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6" b="16936"/>
          <a:stretch>
            <a:fillRect/>
          </a:stretch>
        </p:blipFill>
        <p:spPr>
          <a:xfrm>
            <a:off x="550995" y="3012142"/>
            <a:ext cx="8410943" cy="3693457"/>
          </a:xfrm>
        </p:spPr>
      </p:pic>
    </p:spTree>
    <p:extLst>
      <p:ext uri="{BB962C8B-B14F-4D97-AF65-F5344CB8AC3E}">
        <p14:creationId xmlns:p14="http://schemas.microsoft.com/office/powerpoint/2010/main" val="356485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050939" cy="1447800"/>
          </a:xfrm>
        </p:spPr>
        <p:txBody>
          <a:bodyPr/>
          <a:lstStyle/>
          <a:p>
            <a:pPr algn="ctr"/>
            <a:r>
              <a:rPr lang="en-US" dirty="0" smtClean="0"/>
              <a:t>Wylie </a:t>
            </a:r>
            <a:r>
              <a:rPr lang="en-US" dirty="0"/>
              <a:t>s</a:t>
            </a:r>
            <a:r>
              <a:rPr lang="en-US" dirty="0" smtClean="0"/>
              <a:t>tudents are nice, and you make new friends!</a:t>
            </a:r>
            <a:endParaRPr lang="en-US" dirty="0"/>
          </a:p>
        </p:txBody>
      </p:sp>
      <p:pic>
        <p:nvPicPr>
          <p:cNvPr id="8" name="Content Placeholder 7" descr="DSC_00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07" r="-25707"/>
          <a:stretch>
            <a:fillRect/>
          </a:stretch>
        </p:blipFill>
        <p:spPr>
          <a:xfrm>
            <a:off x="3099631" y="3229543"/>
            <a:ext cx="7777365" cy="3415237"/>
          </a:xfrm>
        </p:spPr>
      </p:pic>
      <p:pic>
        <p:nvPicPr>
          <p:cNvPr id="10" name="Picture 9" descr="DSC_0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53" y="3229543"/>
            <a:ext cx="5136517" cy="34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Wylie teachers and staff are awesome!</a:t>
            </a:r>
            <a:endParaRPr lang="en-US" dirty="0"/>
          </a:p>
        </p:txBody>
      </p:sp>
      <p:pic>
        <p:nvPicPr>
          <p:cNvPr id="4" name="Content Placeholder 3" descr="DSC_09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b="16971"/>
          <a:stretch>
            <a:fillRect/>
          </a:stretch>
        </p:blipFill>
        <p:spPr>
          <a:xfrm>
            <a:off x="275441" y="2819401"/>
            <a:ext cx="8865459" cy="3893798"/>
          </a:xfrm>
        </p:spPr>
      </p:pic>
    </p:spTree>
    <p:extLst>
      <p:ext uri="{BB962C8B-B14F-4D97-AF65-F5344CB8AC3E}">
        <p14:creationId xmlns:p14="http://schemas.microsoft.com/office/powerpoint/2010/main" val="231764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 have fun assemblies!</a:t>
            </a:r>
            <a:endParaRPr lang="en-US" dirty="0"/>
          </a:p>
        </p:txBody>
      </p:sp>
      <p:pic>
        <p:nvPicPr>
          <p:cNvPr id="10" name="Content Placeholder 9" descr="IMG_08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7" b="33597"/>
          <a:stretch>
            <a:fillRect/>
          </a:stretch>
        </p:blipFill>
        <p:spPr>
          <a:xfrm>
            <a:off x="204788" y="3011488"/>
            <a:ext cx="8757797" cy="3846512"/>
          </a:xfrm>
        </p:spPr>
      </p:pic>
    </p:spTree>
    <p:extLst>
      <p:ext uri="{BB962C8B-B14F-4D97-AF65-F5344CB8AC3E}">
        <p14:creationId xmlns:p14="http://schemas.microsoft.com/office/powerpoint/2010/main" val="411423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Wylie’s playground is fun!</a:t>
            </a:r>
            <a:endParaRPr lang="en-US" dirty="0"/>
          </a:p>
        </p:txBody>
      </p:sp>
      <p:pic>
        <p:nvPicPr>
          <p:cNvPr id="6" name="Content Placeholder 5" descr="DSC_0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b="16971"/>
          <a:stretch>
            <a:fillRect/>
          </a:stretch>
        </p:blipFill>
        <p:spPr>
          <a:xfrm>
            <a:off x="192075" y="3012142"/>
            <a:ext cx="8951925" cy="3931016"/>
          </a:xfrm>
        </p:spPr>
      </p:pic>
    </p:spTree>
    <p:extLst>
      <p:ext uri="{BB962C8B-B14F-4D97-AF65-F5344CB8AC3E}">
        <p14:creationId xmlns:p14="http://schemas.microsoft.com/office/powerpoint/2010/main" val="37451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120714" cy="1447800"/>
          </a:xfrm>
        </p:spPr>
        <p:txBody>
          <a:bodyPr/>
          <a:lstStyle/>
          <a:p>
            <a:pPr algn="ctr"/>
            <a:r>
              <a:rPr lang="en-US" dirty="0" smtClean="0"/>
              <a:t>We love our Wylie Specials!</a:t>
            </a:r>
            <a:endParaRPr lang="en-US" dirty="0"/>
          </a:p>
        </p:txBody>
      </p:sp>
      <p:pic>
        <p:nvPicPr>
          <p:cNvPr id="6" name="Content Placeholder 5" descr="DSC_0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88" r="-23088"/>
          <a:stretch>
            <a:fillRect/>
          </a:stretch>
        </p:blipFill>
        <p:spPr>
          <a:xfrm>
            <a:off x="-194286" y="2660808"/>
            <a:ext cx="9558077" cy="4197192"/>
          </a:xfrm>
        </p:spPr>
      </p:pic>
    </p:spTree>
    <p:extLst>
      <p:ext uri="{BB962C8B-B14F-4D97-AF65-F5344CB8AC3E}">
        <p14:creationId xmlns:p14="http://schemas.microsoft.com/office/powerpoint/2010/main" val="22300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078849" cy="1447800"/>
          </a:xfrm>
        </p:spPr>
        <p:txBody>
          <a:bodyPr/>
          <a:lstStyle/>
          <a:p>
            <a:pPr algn="ctr"/>
            <a:r>
              <a:rPr lang="en-US" dirty="0" smtClean="0"/>
              <a:t>Learning is interesting </a:t>
            </a:r>
            <a:br>
              <a:rPr lang="en-US" dirty="0" smtClean="0"/>
            </a:br>
            <a:r>
              <a:rPr lang="en-US" dirty="0" smtClean="0"/>
              <a:t>and cool!</a:t>
            </a:r>
            <a:endParaRPr lang="en-US" dirty="0"/>
          </a:p>
        </p:txBody>
      </p:sp>
      <p:pic>
        <p:nvPicPr>
          <p:cNvPr id="4" name="Content Placeholder 3" descr="DSC_00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b="16971"/>
          <a:stretch>
            <a:fillRect/>
          </a:stretch>
        </p:blipFill>
        <p:spPr>
          <a:xfrm>
            <a:off x="139551" y="3012141"/>
            <a:ext cx="8937920" cy="3924866"/>
          </a:xfrm>
        </p:spPr>
      </p:pic>
    </p:spTree>
    <p:extLst>
      <p:ext uri="{BB962C8B-B14F-4D97-AF65-F5344CB8AC3E}">
        <p14:creationId xmlns:p14="http://schemas.microsoft.com/office/powerpoint/2010/main" val="4181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84</TotalTime>
  <Words>107</Words>
  <Application>Microsoft Macintosh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Sky</vt:lpstr>
      <vt:lpstr>Welcome Soon-to-be  3rd Graders!</vt:lpstr>
      <vt:lpstr>We believe you will love Wylie!</vt:lpstr>
      <vt:lpstr>10 Great Things about…  </vt:lpstr>
      <vt:lpstr>Wylie students are nice, and you make new friends!</vt:lpstr>
      <vt:lpstr>Wylie teachers and staff are awesome!</vt:lpstr>
      <vt:lpstr>We have fun assemblies!</vt:lpstr>
      <vt:lpstr>Wylie’s playground is fun!</vt:lpstr>
      <vt:lpstr>We love our Wylie Specials!</vt:lpstr>
      <vt:lpstr>Learning is interesting  and cool!</vt:lpstr>
      <vt:lpstr>Students lead our morning announcements.</vt:lpstr>
      <vt:lpstr>Anti-Bullying Club (ABC) helps keep Wylie safe.</vt:lpstr>
      <vt:lpstr>We have fascinating field trips!</vt:lpstr>
      <vt:lpstr>Wylie Warnival is tons of fun!</vt:lpstr>
      <vt:lpstr>YOU!   You will make Wylie even better!</vt:lpstr>
      <vt:lpstr>We believe you are going to have a 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Soon-to-be  3rd Graders!</dc:title>
  <dc:creator>Mary Cooper</dc:creator>
  <cp:lastModifiedBy>Mary Cooper</cp:lastModifiedBy>
  <cp:revision>9</cp:revision>
  <dcterms:created xsi:type="dcterms:W3CDTF">2013-05-24T00:26:59Z</dcterms:created>
  <dcterms:modified xsi:type="dcterms:W3CDTF">2013-05-24T01:50:59Z</dcterms:modified>
</cp:coreProperties>
</file>